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4"/>
  </p:handoutMasterIdLst>
  <p:sldIdLst>
    <p:sldId id="2007577114" r:id="rId4"/>
    <p:sldId id="2007577109" r:id="rId5"/>
    <p:sldId id="258" r:id="rId6"/>
    <p:sldId id="2007577123" r:id="rId7"/>
    <p:sldId id="2007577124" r:id="rId8"/>
    <p:sldId id="266" r:id="rId9"/>
    <p:sldId id="267" r:id="rId10"/>
    <p:sldId id="268" r:id="rId11"/>
    <p:sldId id="269" r:id="rId12"/>
    <p:sldId id="2007577095" r:id="rId13"/>
    <p:sldId id="2007577096" r:id="rId14"/>
    <p:sldId id="2007577099" r:id="rId15"/>
    <p:sldId id="2007577104" r:id="rId16"/>
    <p:sldId id="2007577106" r:id="rId17"/>
    <p:sldId id="2007577110" r:id="rId18"/>
    <p:sldId id="2007577112" r:id="rId19"/>
    <p:sldId id="2007577111" r:id="rId20"/>
    <p:sldId id="2007577125" r:id="rId21"/>
    <p:sldId id="2007577107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55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7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73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54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97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0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5.xml"/><Relationship Id="rId18" Type="http://schemas.openxmlformats.org/officeDocument/2006/relationships/image" Target="../media/image43.png"/><Relationship Id="rId26" Type="http://schemas.openxmlformats.org/officeDocument/2006/relationships/image" Target="../media/image48.png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24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slide" Target="slide6.xml"/><Relationship Id="rId23" Type="http://schemas.openxmlformats.org/officeDocument/2006/relationships/image" Target="../media/image46.jpeg"/><Relationship Id="rId10" Type="http://schemas.openxmlformats.org/officeDocument/2006/relationships/image" Target="../media/image38.gif"/><Relationship Id="rId19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37.gif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4.xml"/><Relationship Id="rId5" Type="http://schemas.openxmlformats.org/officeDocument/2006/relationships/image" Target="../media/image50.jpg"/><Relationship Id="rId4" Type="http://schemas.openxmlformats.org/officeDocument/2006/relationships/audio" Target="../media/audio7.wav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Thứ năm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ngày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6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tháng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1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năm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2022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Toán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160021" y="2158691"/>
            <a:ext cx="117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Bài 36: Ôn tập chung ( Tiết 1 – trang 135,136)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36 ÔN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AE3002E-D6B3-4913-B0EB-6EDCE476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82" y="396030"/>
            <a:ext cx="2237784" cy="86349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F89FD1-ABDB-4938-94A0-17025535FDC0}"/>
              </a:ext>
            </a:extLst>
          </p:cNvPr>
          <p:cNvGrpSpPr/>
          <p:nvPr/>
        </p:nvGrpSpPr>
        <p:grpSpPr>
          <a:xfrm>
            <a:off x="1277879" y="1125335"/>
            <a:ext cx="3781958" cy="551191"/>
            <a:chOff x="974415" y="1351128"/>
            <a:chExt cx="3781958" cy="5511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FE3BE3-F6FE-4136-B8E0-56DFF70936D4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D045AE-CEDF-4890-9231-3D0886CAE0A1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5336-7AAB-4E46-8C2A-888B480A41EE}"/>
              </a:ext>
            </a:extLst>
          </p:cNvPr>
          <p:cNvGrpSpPr/>
          <p:nvPr/>
        </p:nvGrpSpPr>
        <p:grpSpPr>
          <a:xfrm>
            <a:off x="1277879" y="1718397"/>
            <a:ext cx="10072888" cy="1581451"/>
            <a:chOff x="884474" y="1707764"/>
            <a:chExt cx="10072888" cy="15814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728A7-C0F4-4B92-9FB5-7995235B9C7C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957426-5007-473A-801D-E625639915A6}"/>
                </a:ext>
              </a:extLst>
            </p:cNvPr>
            <p:cNvGrpSpPr/>
            <p:nvPr/>
          </p:nvGrpSpPr>
          <p:grpSpPr>
            <a:xfrm>
              <a:off x="1435665" y="1707764"/>
              <a:ext cx="9521697" cy="1581451"/>
              <a:chOff x="974415" y="2551810"/>
              <a:chExt cx="9521697" cy="158145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23BC53D-2B12-4F6F-9AAE-BE37ADE75616}"/>
                  </a:ext>
                </a:extLst>
              </p:cNvPr>
              <p:cNvGrpSpPr/>
              <p:nvPr/>
            </p:nvGrpSpPr>
            <p:grpSpPr>
              <a:xfrm>
                <a:off x="974415" y="2551810"/>
                <a:ext cx="9521697" cy="1581451"/>
                <a:chOff x="974415" y="2551810"/>
                <a:chExt cx="9521697" cy="1581451"/>
              </a:xfrm>
            </p:grpSpPr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2EE952BD-D5C2-44E8-A824-DB92AD9FD456}"/>
                    </a:ext>
                  </a:extLst>
                </p:cNvPr>
                <p:cNvSpPr/>
                <p:nvPr/>
              </p:nvSpPr>
              <p:spPr>
                <a:xfrm>
                  <a:off x="974415" y="2551810"/>
                  <a:ext cx="9521697" cy="1581451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  <a:alpha val="64000"/>
                  </a:schemeClr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1600"/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4AB5E37-7D0A-4730-83A8-E8CC5E9E515B}"/>
                    </a:ext>
                  </a:extLst>
                </p:cNvPr>
                <p:cNvGrpSpPr/>
                <p:nvPr/>
              </p:nvGrpSpPr>
              <p:grpSpPr>
                <a:xfrm>
                  <a:off x="1202618" y="3075028"/>
                  <a:ext cx="8938909" cy="863374"/>
                  <a:chOff x="1906373" y="3049281"/>
                  <a:chExt cx="10329817" cy="997717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4719DC2-8424-4F38-B082-61CBA49F729B}"/>
                      </a:ext>
                    </a:extLst>
                  </p:cNvPr>
                  <p:cNvGrpSpPr/>
                  <p:nvPr/>
                </p:nvGrpSpPr>
                <p:grpSpPr>
                  <a:xfrm>
                    <a:off x="1906373" y="3049281"/>
                    <a:ext cx="10329817" cy="298595"/>
                    <a:chOff x="365068" y="2944906"/>
                    <a:chExt cx="11215274" cy="363070"/>
                  </a:xfrm>
                </p:grpSpPr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2D537EDC-9CD7-4D31-BB25-B587F2AFB9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5068" y="3101880"/>
                      <a:ext cx="11215274" cy="52942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564DD357-34C7-418E-AEB1-EFA9FDA652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2331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707F5529-059E-4F52-BB15-076D5D626D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7162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3081FE91-7E96-4BF1-A80E-4D9791EC1F5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45768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3963D548-B853-4424-9CA4-0C6295F4698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3039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D924BD86-E13B-492C-9947-2B9F92318E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73073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07249EE2-D525-4DFF-BCA7-C5C5599E52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84379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7CEEE4E4-DE11-46C0-89CC-0EA6A28F6D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8672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1133EE14-1A36-4E51-9487-C82D0F8F7DF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98026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82DAAFAC-AADE-40CF-ACED-993304506D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431744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FF2685B1-89DE-4E61-9027-2E1728C86B8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234085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FDF8C8A-0D82-412C-AD7B-0892229258B3}"/>
                      </a:ext>
                    </a:extLst>
                  </p:cNvPr>
                  <p:cNvSpPr txBox="1"/>
                  <p:nvPr/>
                </p:nvSpPr>
                <p:spPr>
                  <a:xfrm>
                    <a:off x="2094469" y="3455266"/>
                    <a:ext cx="67699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VN" sz="2400" dirty="0"/>
                      <a:t>34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A817C0DF-3E5B-4466-A496-EB1023698343}"/>
                      </a:ext>
                    </a:extLst>
                  </p:cNvPr>
                  <p:cNvSpPr txBox="1"/>
                  <p:nvPr/>
                </p:nvSpPr>
                <p:spPr>
                  <a:xfrm>
                    <a:off x="2838119" y="3452606"/>
                    <a:ext cx="6768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VN" sz="2400" dirty="0"/>
                      <a:t>35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35CCC75-16B4-4643-B3BB-5991140F9222}"/>
                      </a:ext>
                    </a:extLst>
                  </p:cNvPr>
                  <p:cNvSpPr txBox="1"/>
                  <p:nvPr/>
                </p:nvSpPr>
                <p:spPr>
                  <a:xfrm>
                    <a:off x="3578068" y="3455266"/>
                    <a:ext cx="63739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VN" sz="2400" dirty="0"/>
                      <a:t>36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E6BFC41-A20C-413A-82FB-FE787E7E5A3C}"/>
                      </a:ext>
                    </a:extLst>
                  </p:cNvPr>
                  <p:cNvSpPr txBox="1"/>
                  <p:nvPr/>
                </p:nvSpPr>
                <p:spPr>
                  <a:xfrm>
                    <a:off x="9618220" y="3513497"/>
                    <a:ext cx="637392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VN" sz="2400" dirty="0"/>
                      <a:t>44</a:t>
                    </a:r>
                  </a:p>
                </p:txBody>
              </p:sp>
            </p:grpSp>
            <p:sp>
              <p:nvSpPr>
                <p:cNvPr id="15" name="Rounded Rectangle 11">
                  <a:extLst>
                    <a:ext uri="{FF2B5EF4-FFF2-40B4-BE49-F238E27FC236}">
                      <a16:creationId xmlns:a16="http://schemas.microsoft.com/office/drawing/2014/main" id="{183BC653-1CB9-4F6D-843C-CB3826CCEC07}"/>
                    </a:ext>
                  </a:extLst>
                </p:cNvPr>
                <p:cNvSpPr/>
                <p:nvPr/>
              </p:nvSpPr>
              <p:spPr>
                <a:xfrm>
                  <a:off x="5880807" y="3394317"/>
                  <a:ext cx="579329" cy="573405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32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2579F8A-92AF-4F4D-8647-1C4909AC392B}"/>
                  </a:ext>
                </a:extLst>
              </p:cNvPr>
              <p:cNvCxnSpPr/>
              <p:nvPr/>
            </p:nvCxnSpPr>
            <p:spPr>
              <a:xfrm>
                <a:off x="8127921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3E94619-90EC-46CB-BFE7-48473415BD5E}"/>
                  </a:ext>
                </a:extLst>
              </p:cNvPr>
              <p:cNvCxnSpPr/>
              <p:nvPr/>
            </p:nvCxnSpPr>
            <p:spPr>
              <a:xfrm>
                <a:off x="879241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999D137-7249-4842-AE38-F72351018C8C}"/>
                  </a:ext>
                </a:extLst>
              </p:cNvPr>
              <p:cNvCxnSpPr/>
              <p:nvPr/>
            </p:nvCxnSpPr>
            <p:spPr>
              <a:xfrm>
                <a:off x="943190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ounded Rectangle 43">
            <a:extLst>
              <a:ext uri="{FF2B5EF4-FFF2-40B4-BE49-F238E27FC236}">
                <a16:creationId xmlns:a16="http://schemas.microsoft.com/office/drawing/2014/main" id="{C478EF7A-15D9-45C3-8767-F69842BEA1F5}"/>
              </a:ext>
            </a:extLst>
          </p:cNvPr>
          <p:cNvSpPr/>
          <p:nvPr/>
        </p:nvSpPr>
        <p:spPr>
          <a:xfrm>
            <a:off x="6735462" y="255872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304173-D573-4BE8-A489-88E21C4D1761}"/>
              </a:ext>
            </a:extLst>
          </p:cNvPr>
          <p:cNvSpPr txBox="1"/>
          <p:nvPr/>
        </p:nvSpPr>
        <p:spPr>
          <a:xfrm>
            <a:off x="4144939" y="2590547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7A3E6D-EB83-4F1D-996A-B278C714518C}"/>
              </a:ext>
            </a:extLst>
          </p:cNvPr>
          <p:cNvSpPr txBox="1"/>
          <p:nvPr/>
        </p:nvSpPr>
        <p:spPr>
          <a:xfrm>
            <a:off x="4816583" y="2587958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74C033-C4E6-4404-B3E7-B28E9C6119CD}"/>
              </a:ext>
            </a:extLst>
          </p:cNvPr>
          <p:cNvSpPr txBox="1"/>
          <p:nvPr/>
        </p:nvSpPr>
        <p:spPr>
          <a:xfrm>
            <a:off x="5467425" y="2597331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3D8293-21D3-41DF-8484-F5F6011C83BA}"/>
              </a:ext>
            </a:extLst>
          </p:cNvPr>
          <p:cNvSpPr txBox="1"/>
          <p:nvPr/>
        </p:nvSpPr>
        <p:spPr>
          <a:xfrm>
            <a:off x="6117981" y="2600158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963961-81A5-4BDC-A302-1821ECD2C6BC}"/>
              </a:ext>
            </a:extLst>
          </p:cNvPr>
          <p:cNvSpPr txBox="1"/>
          <p:nvPr/>
        </p:nvSpPr>
        <p:spPr>
          <a:xfrm>
            <a:off x="8130536" y="2643324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ED01A6-0D34-45DE-97AE-CE175D619B1C}"/>
              </a:ext>
            </a:extLst>
          </p:cNvPr>
          <p:cNvSpPr txBox="1"/>
          <p:nvPr/>
        </p:nvSpPr>
        <p:spPr>
          <a:xfrm>
            <a:off x="7471188" y="2643573"/>
            <a:ext cx="55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1ACBF8-6EF5-4AA1-ADB8-DE94AE406119}"/>
              </a:ext>
            </a:extLst>
          </p:cNvPr>
          <p:cNvGrpSpPr/>
          <p:nvPr/>
        </p:nvGrpSpPr>
        <p:grpSpPr>
          <a:xfrm>
            <a:off x="2042323" y="3383422"/>
            <a:ext cx="9114020" cy="1305101"/>
            <a:chOff x="1648918" y="3372789"/>
            <a:chExt cx="9114020" cy="130510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779EC-19F1-4D41-B4AC-AF485B45578C}"/>
                </a:ext>
              </a:extLst>
            </p:cNvPr>
            <p:cNvSpPr txBox="1"/>
            <p:nvPr/>
          </p:nvSpPr>
          <p:spPr>
            <a:xfrm>
              <a:off x="1648918" y="3372789"/>
              <a:ext cx="911402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Số thích hợp để điền vào        là: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A.   39		B.   40		C.   41 </a:t>
              </a:r>
            </a:p>
          </p:txBody>
        </p:sp>
        <p:sp>
          <p:nvSpPr>
            <p:cNvPr id="41" name="Rounded Rectangle 52">
              <a:extLst>
                <a:ext uri="{FF2B5EF4-FFF2-40B4-BE49-F238E27FC236}">
                  <a16:creationId xmlns:a16="http://schemas.microsoft.com/office/drawing/2014/main" id="{F4E09F81-9A3A-4E00-8EC8-668E14CE2FE3}"/>
                </a:ext>
              </a:extLst>
            </p:cNvPr>
            <p:cNvSpPr/>
            <p:nvPr/>
          </p:nvSpPr>
          <p:spPr>
            <a:xfrm>
              <a:off x="5843657" y="3498365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BF5E66F4-1772-4B1D-AB04-748EEBCA1957}"/>
              </a:ext>
            </a:extLst>
          </p:cNvPr>
          <p:cNvSpPr/>
          <p:nvPr/>
        </p:nvSpPr>
        <p:spPr>
          <a:xfrm>
            <a:off x="7437861" y="4075001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1291F1-DA71-4101-B952-7F9D9EA14ED9}"/>
              </a:ext>
            </a:extLst>
          </p:cNvPr>
          <p:cNvSpPr txBox="1"/>
          <p:nvPr/>
        </p:nvSpPr>
        <p:spPr>
          <a:xfrm>
            <a:off x="1366420" y="5014280"/>
            <a:ext cx="1002414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b) Nếu ngày 19 tháng 12 là thứ Hai thì ngày 22 tháng 12 là: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       A.  Thứ tư	        B.  Thứ năm       C.  Thứ sáu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56D55FD-A42D-462C-9A90-6DF5C339361C}"/>
              </a:ext>
            </a:extLst>
          </p:cNvPr>
          <p:cNvSpPr/>
          <p:nvPr/>
        </p:nvSpPr>
        <p:spPr>
          <a:xfrm>
            <a:off x="4816583" y="5739863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42" grpId="0" animBg="1"/>
      <p:bldP spid="43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604681-84E8-47CC-97BB-34E266D55D1B}"/>
              </a:ext>
            </a:extLst>
          </p:cNvPr>
          <p:cNvGrpSpPr/>
          <p:nvPr/>
        </p:nvGrpSpPr>
        <p:grpSpPr>
          <a:xfrm>
            <a:off x="598319" y="372851"/>
            <a:ext cx="8247803" cy="551191"/>
            <a:chOff x="974415" y="1351128"/>
            <a:chExt cx="8247803" cy="5511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045D238-C2B3-40DD-8214-B4BDB259CF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2C16C6-BF39-47F8-A302-1F915F604CF9}"/>
                </a:ext>
              </a:extLst>
            </p:cNvPr>
            <p:cNvSpPr txBox="1"/>
            <p:nvPr/>
          </p:nvSpPr>
          <p:spPr>
            <a:xfrm>
              <a:off x="1586794" y="1388589"/>
              <a:ext cx="763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Tìm</a:t>
              </a:r>
              <a:r>
                <a:rPr lang="en-US" sz="2400" dirty="0"/>
                <a:t> </a:t>
              </a:r>
              <a:r>
                <a:rPr lang="en-US" sz="2400" dirty="0" err="1"/>
                <a:t>đồng</a:t>
              </a:r>
              <a:r>
                <a:rPr lang="en-US" sz="2400" dirty="0"/>
                <a:t> </a:t>
              </a:r>
              <a:r>
                <a:rPr lang="en-US" sz="2400" dirty="0" err="1"/>
                <a:t>hồ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thời</a:t>
              </a:r>
              <a:r>
                <a:rPr lang="en-US" sz="2400" dirty="0"/>
                <a:t> </a:t>
              </a:r>
              <a:r>
                <a:rPr lang="en-US" sz="2400" dirty="0" err="1"/>
                <a:t>gian</a:t>
              </a:r>
              <a:r>
                <a:rPr lang="en-US" sz="2400" dirty="0"/>
                <a:t> </a:t>
              </a:r>
              <a:r>
                <a:rPr lang="en-US" sz="2400" dirty="0" err="1"/>
                <a:t>thích</a:t>
              </a:r>
              <a:r>
                <a:rPr lang="en-US" sz="2400" dirty="0"/>
                <a:t> </a:t>
              </a:r>
              <a:r>
                <a:rPr lang="en-US" sz="2400" dirty="0" err="1"/>
                <a:t>hợp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bức</a:t>
              </a:r>
              <a:r>
                <a:rPr lang="en-US" sz="2400" dirty="0"/>
                <a:t> </a:t>
              </a:r>
              <a:r>
                <a:rPr lang="en-US" sz="2400" dirty="0" err="1"/>
                <a:t>tranh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8264C6E-A7C1-4C30-A05B-5D1C05E05AED}"/>
              </a:ext>
            </a:extLst>
          </p:cNvPr>
          <p:cNvSpPr txBox="1"/>
          <p:nvPr/>
        </p:nvSpPr>
        <p:spPr>
          <a:xfrm>
            <a:off x="8136184" y="2813095"/>
            <a:ext cx="3320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2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.</a:t>
            </a:r>
            <a:endParaRPr lang="vi-VN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907FDC-EDD8-4CCC-ACBB-4BC9A9FD8CF6}"/>
              </a:ext>
            </a:extLst>
          </p:cNvPr>
          <p:cNvGrpSpPr/>
          <p:nvPr/>
        </p:nvGrpSpPr>
        <p:grpSpPr>
          <a:xfrm>
            <a:off x="873914" y="935888"/>
            <a:ext cx="10582568" cy="5511800"/>
            <a:chOff x="873914" y="935888"/>
            <a:chExt cx="10582568" cy="5511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317E5F-05C7-4BFD-A2FA-9A681A263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7683" r="2423" b="4746"/>
            <a:stretch/>
          </p:blipFill>
          <p:spPr>
            <a:xfrm>
              <a:off x="927787" y="1050596"/>
              <a:ext cx="2767912" cy="1726670"/>
            </a:xfrm>
            <a:prstGeom prst="roundRect">
              <a:avLst>
                <a:gd name="adj" fmla="val 10555"/>
              </a:avLst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EB4F95-9E41-4AC5-9141-5C8D7EE67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3598" r="1161"/>
            <a:stretch/>
          </p:blipFill>
          <p:spPr>
            <a:xfrm>
              <a:off x="927787" y="3689063"/>
              <a:ext cx="2852434" cy="1835341"/>
            </a:xfrm>
            <a:prstGeom prst="round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20E26F-4C00-4311-9776-E67CBC8A75C1}"/>
                </a:ext>
              </a:extLst>
            </p:cNvPr>
            <p:cNvSpPr txBox="1"/>
            <p:nvPr/>
          </p:nvSpPr>
          <p:spPr>
            <a:xfrm>
              <a:off x="873914" y="2813096"/>
              <a:ext cx="33202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Nam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học</a:t>
              </a:r>
              <a:r>
                <a:rPr lang="en-US" sz="2400" dirty="0"/>
                <a:t> </a:t>
              </a:r>
              <a:r>
                <a:rPr lang="en-US" sz="2400" dirty="0" err="1"/>
                <a:t>lúc</a:t>
              </a:r>
              <a:r>
                <a:rPr lang="en-US" sz="2400" dirty="0"/>
                <a:t> 7 </a:t>
              </a:r>
              <a:r>
                <a:rPr lang="en-US" sz="2400" dirty="0" err="1"/>
                <a:t>giờ</a:t>
              </a:r>
              <a:r>
                <a:rPr lang="en-US" sz="2400" dirty="0"/>
                <a:t> 15 </a:t>
              </a:r>
              <a:r>
                <a:rPr lang="en-US" sz="2400" dirty="0" err="1"/>
                <a:t>phút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C20260-1F23-4EFB-B426-E880B9AE4FCE}"/>
                </a:ext>
              </a:extLst>
            </p:cNvPr>
            <p:cNvSpPr txBox="1"/>
            <p:nvPr/>
          </p:nvSpPr>
          <p:spPr>
            <a:xfrm>
              <a:off x="890132" y="5577334"/>
              <a:ext cx="33202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Nam </a:t>
              </a:r>
              <a:r>
                <a:rPr lang="en-US" sz="2400" dirty="0" err="1"/>
                <a:t>chơi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bóng</a:t>
              </a:r>
              <a:r>
                <a:rPr lang="en-US" sz="2400" dirty="0"/>
                <a:t> </a:t>
              </a:r>
              <a:r>
                <a:rPr lang="en-US" sz="2400" dirty="0" err="1"/>
                <a:t>lúc</a:t>
              </a:r>
              <a:r>
                <a:rPr lang="en-US" sz="2400" dirty="0"/>
                <a:t> 4 </a:t>
              </a:r>
              <a:r>
                <a:rPr lang="en-US" sz="2400" dirty="0" err="1"/>
                <a:t>giờ</a:t>
              </a:r>
              <a:r>
                <a:rPr lang="en-US" sz="2400" dirty="0"/>
                <a:t> 30 </a:t>
              </a:r>
              <a:r>
                <a:rPr lang="en-US" sz="2400" dirty="0" err="1"/>
                <a:t>phút</a:t>
              </a:r>
              <a:r>
                <a:rPr lang="en-US" sz="2400" dirty="0"/>
                <a:t> </a:t>
              </a:r>
              <a:r>
                <a:rPr lang="en-US" sz="2400" dirty="0" err="1"/>
                <a:t>chiều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27585F-E754-496D-ADEA-DEA74FBE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518" y="1021643"/>
              <a:ext cx="2778577" cy="17914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BD809E-08F5-4814-B787-2D8FE581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184" y="3636476"/>
              <a:ext cx="2844800" cy="1854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A9F985-B8F5-4730-9869-A4F69E96ACE1}"/>
                </a:ext>
              </a:extLst>
            </p:cNvPr>
            <p:cNvSpPr txBox="1"/>
            <p:nvPr/>
          </p:nvSpPr>
          <p:spPr>
            <a:xfrm>
              <a:off x="8136184" y="5572043"/>
              <a:ext cx="33202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Nam </a:t>
              </a:r>
              <a:r>
                <a:rPr lang="en-US" sz="2400" dirty="0" err="1"/>
                <a:t>xem</a:t>
              </a:r>
              <a:r>
                <a:rPr lang="en-US" sz="2400" dirty="0"/>
                <a:t> </a:t>
              </a:r>
              <a:r>
                <a:rPr lang="en-US" sz="2400" dirty="0" err="1"/>
                <a:t>phim</a:t>
              </a:r>
              <a:r>
                <a:rPr lang="en-US" sz="2400" dirty="0"/>
                <a:t> </a:t>
              </a:r>
              <a:r>
                <a:rPr lang="en-US" sz="2400" dirty="0" err="1"/>
                <a:t>hoạt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lúc</a:t>
              </a:r>
              <a:r>
                <a:rPr lang="en-US" sz="2400" dirty="0"/>
                <a:t> 8 </a:t>
              </a:r>
              <a:r>
                <a:rPr lang="en-US" sz="2400" dirty="0" err="1"/>
                <a:t>giờ</a:t>
              </a:r>
              <a:r>
                <a:rPr lang="en-US" sz="2400" dirty="0"/>
                <a:t> </a:t>
              </a:r>
              <a:r>
                <a:rPr lang="en-US" sz="2400" dirty="0" err="1"/>
                <a:t>tối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02377-EE61-48F5-A3DC-9B5AC1D3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226" b="95161" l="9091" r="88312">
                          <a14:foregroundMark x1="18831" y1="18433" x2="35065" y2="9447"/>
                          <a14:foregroundMark x1="35065" y1="9447" x2="59740" y2="7143"/>
                          <a14:foregroundMark x1="59740" y1="7143" x2="79221" y2="14286"/>
                          <a14:foregroundMark x1="79221" y1="14055" x2="70779" y2="3687"/>
                          <a14:foregroundMark x1="70779" y1="3687" x2="50000" y2="3456"/>
                          <a14:foregroundMark x1="42857" y1="30184" x2="18831" y2="36866"/>
                          <a14:foregroundMark x1="18831" y1="36866" x2="77922" y2="42627"/>
                          <a14:foregroundMark x1="77922" y1="42627" x2="77922" y2="42627"/>
                          <a14:foregroundMark x1="45455" y1="79032" x2="32468" y2="87788"/>
                          <a14:foregroundMark x1="17532" y1="93088" x2="17532" y2="93088"/>
                          <a14:foregroundMark x1="14286" y1="79032" x2="14286" y2="79032"/>
                          <a14:foregroundMark x1="26623" y1="3456" x2="26623" y2="3456"/>
                          <a14:foregroundMark x1="20130" y1="95161" x2="20130" y2="95161"/>
                        </a14:backgroundRemoval>
                      </a14:imgEffect>
                      <a14:imgEffect>
                        <a14:sharpenSoften amoun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00" y="935888"/>
              <a:ext cx="1955800" cy="551180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9BFE72-F47B-4DBF-B1BB-8F3806BF15DD}"/>
              </a:ext>
            </a:extLst>
          </p:cNvPr>
          <p:cNvCxnSpPr>
            <a:stCxn id="7" idx="3"/>
          </p:cNvCxnSpPr>
          <p:nvPr/>
        </p:nvCxnSpPr>
        <p:spPr>
          <a:xfrm>
            <a:off x="3695699" y="1913931"/>
            <a:ext cx="1640799" cy="36581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09ADE0-744F-4F16-A9B3-492CF32D9A5D}"/>
              </a:ext>
            </a:extLst>
          </p:cNvPr>
          <p:cNvCxnSpPr>
            <a:cxnSpLocks/>
          </p:cNvCxnSpPr>
          <p:nvPr/>
        </p:nvCxnSpPr>
        <p:spPr>
          <a:xfrm flipV="1">
            <a:off x="3744000" y="2953062"/>
            <a:ext cx="1640799" cy="1689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CC3709-73C6-4A12-9C88-4793B425E6EF}"/>
              </a:ext>
            </a:extLst>
          </p:cNvPr>
          <p:cNvCxnSpPr>
            <a:cxnSpLocks/>
          </p:cNvCxnSpPr>
          <p:nvPr/>
        </p:nvCxnSpPr>
        <p:spPr>
          <a:xfrm flipV="1">
            <a:off x="6758899" y="1968550"/>
            <a:ext cx="1413970" cy="2393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101A12-0369-47CF-9249-ECD7DAA67C67}"/>
              </a:ext>
            </a:extLst>
          </p:cNvPr>
          <p:cNvCxnSpPr>
            <a:cxnSpLocks/>
          </p:cNvCxnSpPr>
          <p:nvPr/>
        </p:nvCxnSpPr>
        <p:spPr>
          <a:xfrm>
            <a:off x="6758899" y="1484026"/>
            <a:ext cx="1424636" cy="3158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88A1F7-A2EE-457B-9E0F-5263B9D3D2C0}"/>
              </a:ext>
            </a:extLst>
          </p:cNvPr>
          <p:cNvGrpSpPr/>
          <p:nvPr/>
        </p:nvGrpSpPr>
        <p:grpSpPr>
          <a:xfrm>
            <a:off x="980926" y="529486"/>
            <a:ext cx="3350473" cy="560681"/>
            <a:chOff x="974415" y="1351128"/>
            <a:chExt cx="3350473" cy="5606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BDC096A-7845-4081-8DC6-2C774BB7C206}"/>
                </a:ext>
              </a:extLst>
            </p:cNvPr>
            <p:cNvSpPr/>
            <p:nvPr/>
          </p:nvSpPr>
          <p:spPr>
            <a:xfrm>
              <a:off x="1586794" y="1445483"/>
              <a:ext cx="2601907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44FB7F-34F2-4B54-8628-C3C730570B78}"/>
                </a:ext>
              </a:extLst>
            </p:cNvPr>
            <p:cNvGrpSpPr/>
            <p:nvPr/>
          </p:nvGrpSpPr>
          <p:grpSpPr>
            <a:xfrm>
              <a:off x="974415" y="1351128"/>
              <a:ext cx="3350473" cy="560681"/>
              <a:chOff x="974415" y="1351128"/>
              <a:chExt cx="3350473" cy="56068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0C01253-6CE9-4B00-A71B-E68751EF5E9E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3</a:t>
                </a:r>
                <a:endParaRPr lang="vi-VN" sz="3200" b="1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32BDD1-4B12-4810-B3F0-6F192C55C4D6}"/>
                  </a:ext>
                </a:extLst>
              </p:cNvPr>
              <p:cNvSpPr txBox="1"/>
              <p:nvPr/>
            </p:nvSpPr>
            <p:spPr>
              <a:xfrm>
                <a:off x="1580311" y="1388589"/>
                <a:ext cx="27445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Đặt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rồi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 </a:t>
                </a:r>
                <a:endParaRPr lang="vi-VN" sz="28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D35F16-88A2-45DC-BA1F-428BC2710F97}"/>
              </a:ext>
            </a:extLst>
          </p:cNvPr>
          <p:cNvGrpSpPr/>
          <p:nvPr/>
        </p:nvGrpSpPr>
        <p:grpSpPr>
          <a:xfrm>
            <a:off x="5240790" y="1080677"/>
            <a:ext cx="5548756" cy="658772"/>
            <a:chOff x="1824226" y="3918824"/>
            <a:chExt cx="5548756" cy="6587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BC7CB1-6669-43E6-B9B5-629F09A9AFEF}"/>
                </a:ext>
              </a:extLst>
            </p:cNvPr>
            <p:cNvSpPr/>
            <p:nvPr/>
          </p:nvSpPr>
          <p:spPr>
            <a:xfrm>
              <a:off x="1824226" y="3918826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36 + 7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95338A-A36A-4047-B070-8524F009B390}"/>
                </a:ext>
              </a:extLst>
            </p:cNvPr>
            <p:cNvSpPr/>
            <p:nvPr/>
          </p:nvSpPr>
          <p:spPr>
            <a:xfrm>
              <a:off x="3901137" y="3918825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 + 48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E9E7EC-786F-4F63-AC21-F2E42C52C273}"/>
                </a:ext>
              </a:extLst>
            </p:cNvPr>
            <p:cNvSpPr/>
            <p:nvPr/>
          </p:nvSpPr>
          <p:spPr>
            <a:xfrm>
              <a:off x="5978048" y="3918824"/>
              <a:ext cx="1394934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DD8D25-2282-4B40-A516-E2E69DFA2A36}"/>
              </a:ext>
            </a:extLst>
          </p:cNvPr>
          <p:cNvGrpSpPr/>
          <p:nvPr/>
        </p:nvGrpSpPr>
        <p:grpSpPr>
          <a:xfrm>
            <a:off x="5340337" y="1583319"/>
            <a:ext cx="837249" cy="1312215"/>
            <a:chOff x="1933616" y="4498692"/>
            <a:chExt cx="837249" cy="13122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611229-CBBF-429D-942D-0254A054BD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D4738D-AD68-4FD3-9D25-1DB99CBB412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0D7996C-A92A-4883-9DB0-0C74C60450E1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80B237-83DB-49F3-9D68-468A8A86DB39}"/>
              </a:ext>
            </a:extLst>
          </p:cNvPr>
          <p:cNvGrpSpPr/>
          <p:nvPr/>
        </p:nvGrpSpPr>
        <p:grpSpPr>
          <a:xfrm>
            <a:off x="7423178" y="1576269"/>
            <a:ext cx="837249" cy="1312215"/>
            <a:chOff x="1933616" y="4498692"/>
            <a:chExt cx="837249" cy="13122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FEEBB2-F542-49C7-AE28-E27D2601F8D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086742-68D3-4A58-BE37-9DFE61990D1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5A3B580-F6A5-4A8B-AE02-3C88649EB8A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5DA0F3-8E66-4F9C-A784-A23CFE93E868}"/>
              </a:ext>
            </a:extLst>
          </p:cNvPr>
          <p:cNvGrpSpPr/>
          <p:nvPr/>
        </p:nvGrpSpPr>
        <p:grpSpPr>
          <a:xfrm>
            <a:off x="9506019" y="1583319"/>
            <a:ext cx="837249" cy="1312215"/>
            <a:chOff x="1933616" y="4498692"/>
            <a:chExt cx="837249" cy="13122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F80FC3-D9A3-451A-A6A7-8AA6DBB40ED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64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BC2F1D-EF84-4A9C-A6F8-B29EA257AA2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ABC957-DAE0-4A66-9E5A-75F4802C98E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2F7249E-8E71-463C-BC8C-FC6FB5E3F0C2}"/>
              </a:ext>
            </a:extLst>
          </p:cNvPr>
          <p:cNvSpPr txBox="1"/>
          <p:nvPr/>
        </p:nvSpPr>
        <p:spPr>
          <a:xfrm>
            <a:off x="5537667" y="29244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F96361-8FDC-4374-8AC6-5A6717DE4C34}"/>
              </a:ext>
            </a:extLst>
          </p:cNvPr>
          <p:cNvSpPr txBox="1"/>
          <p:nvPr/>
        </p:nvSpPr>
        <p:spPr>
          <a:xfrm>
            <a:off x="7620508" y="289353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F5D732-8262-4D15-88D9-FFE61879FCAB}"/>
              </a:ext>
            </a:extLst>
          </p:cNvPr>
          <p:cNvSpPr txBox="1"/>
          <p:nvPr/>
        </p:nvSpPr>
        <p:spPr>
          <a:xfrm>
            <a:off x="9729853" y="292440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CFAA8-85D7-4971-AD45-450004459E23}"/>
              </a:ext>
            </a:extLst>
          </p:cNvPr>
          <p:cNvSpPr txBox="1"/>
          <p:nvPr/>
        </p:nvSpPr>
        <p:spPr>
          <a:xfrm>
            <a:off x="4331399" y="117926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037C22-63F3-4E72-AA6A-222C170C7088}"/>
              </a:ext>
            </a:extLst>
          </p:cNvPr>
          <p:cNvSpPr txBox="1"/>
          <p:nvPr/>
        </p:nvSpPr>
        <p:spPr>
          <a:xfrm>
            <a:off x="4331399" y="387223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325E2A-C173-4DF2-B019-0A93AEC347DB}"/>
              </a:ext>
            </a:extLst>
          </p:cNvPr>
          <p:cNvGrpSpPr/>
          <p:nvPr/>
        </p:nvGrpSpPr>
        <p:grpSpPr>
          <a:xfrm>
            <a:off x="5240790" y="3872231"/>
            <a:ext cx="5539138" cy="658772"/>
            <a:chOff x="1824226" y="3918824"/>
            <a:chExt cx="5539138" cy="65877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DE7CE8-8564-4953-AD82-A76670462D77}"/>
                </a:ext>
              </a:extLst>
            </p:cNvPr>
            <p:cNvSpPr/>
            <p:nvPr/>
          </p:nvSpPr>
          <p:spPr>
            <a:xfrm>
              <a:off x="1824226" y="3918826"/>
              <a:ext cx="1184940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73 – 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160E68-FE7A-4C5A-BF27-78183B1DDEC4}"/>
                </a:ext>
              </a:extLst>
            </p:cNvPr>
            <p:cNvSpPr/>
            <p:nvPr/>
          </p:nvSpPr>
          <p:spPr>
            <a:xfrm>
              <a:off x="3901137" y="3918825"/>
              <a:ext cx="1385316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82 – 57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975697-88BF-4F05-8C67-3E1A5503AE32}"/>
                </a:ext>
              </a:extLst>
            </p:cNvPr>
            <p:cNvSpPr/>
            <p:nvPr/>
          </p:nvSpPr>
          <p:spPr>
            <a:xfrm>
              <a:off x="5978048" y="3918824"/>
              <a:ext cx="1385316" cy="65877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91 – 85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2CBBB0-451F-48FE-9E14-3479994BDB8D}"/>
              </a:ext>
            </a:extLst>
          </p:cNvPr>
          <p:cNvGrpSpPr/>
          <p:nvPr/>
        </p:nvGrpSpPr>
        <p:grpSpPr>
          <a:xfrm>
            <a:off x="5340337" y="4374873"/>
            <a:ext cx="837249" cy="1312215"/>
            <a:chOff x="1933616" y="4498692"/>
            <a:chExt cx="837249" cy="131221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665A37-785B-46FF-9DEE-8069F67577D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15F895-93BD-4B09-9BBF-F1870BDF9F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D541927-4238-437A-8570-9AD5A38814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1B76C0-B6DE-4672-92B3-69D935EB027E}"/>
              </a:ext>
            </a:extLst>
          </p:cNvPr>
          <p:cNvGrpSpPr/>
          <p:nvPr/>
        </p:nvGrpSpPr>
        <p:grpSpPr>
          <a:xfrm>
            <a:off x="7423178" y="4367823"/>
            <a:ext cx="837249" cy="1312215"/>
            <a:chOff x="1933616" y="4498692"/>
            <a:chExt cx="837249" cy="13122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DC467D-ECE3-4C71-875F-83C98D46084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77A776-BE51-482F-BDF6-1D8582AD9CB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988C4F5-BDD4-493E-A0E9-3F5E23E4C18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1199AF-11EF-42EF-BB5F-954A19B39B4D}"/>
              </a:ext>
            </a:extLst>
          </p:cNvPr>
          <p:cNvGrpSpPr/>
          <p:nvPr/>
        </p:nvGrpSpPr>
        <p:grpSpPr>
          <a:xfrm>
            <a:off x="9506019" y="4374873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048EFE-0028-48F9-B15A-22FED81E60A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91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85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607EBD-608F-46CB-90F0-3D413B5AB46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A49634-B29B-4652-A47F-DA8293AAA90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972757B-10E6-47CC-BAD9-6FF52806F1A8}"/>
              </a:ext>
            </a:extLst>
          </p:cNvPr>
          <p:cNvSpPr txBox="1"/>
          <p:nvPr/>
        </p:nvSpPr>
        <p:spPr>
          <a:xfrm>
            <a:off x="5537667" y="57159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32F14F-7CF7-4712-AF1B-191E9ECE53B5}"/>
              </a:ext>
            </a:extLst>
          </p:cNvPr>
          <p:cNvSpPr txBox="1"/>
          <p:nvPr/>
        </p:nvSpPr>
        <p:spPr>
          <a:xfrm>
            <a:off x="7620508" y="568508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1A6AB3-55C4-4F50-B9C8-252381E26218}"/>
              </a:ext>
            </a:extLst>
          </p:cNvPr>
          <p:cNvSpPr txBox="1"/>
          <p:nvPr/>
        </p:nvSpPr>
        <p:spPr>
          <a:xfrm>
            <a:off x="9729853" y="571596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 6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823A499B-0CE3-4CF5-9132-9F1B77B896E6}"/>
              </a:ext>
            </a:extLst>
          </p:cNvPr>
          <p:cNvSpPr/>
          <p:nvPr/>
        </p:nvSpPr>
        <p:spPr>
          <a:xfrm>
            <a:off x="902422" y="1740279"/>
            <a:ext cx="3375944" cy="4004450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Nhớ đặt tính thẳng hàng các bạn nhé.</a:t>
            </a:r>
          </a:p>
        </p:txBody>
      </p:sp>
    </p:spTree>
    <p:extLst>
      <p:ext uri="{BB962C8B-B14F-4D97-AF65-F5344CB8AC3E}">
        <p14:creationId xmlns:p14="http://schemas.microsoft.com/office/powerpoint/2010/main" val="293754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44" grpId="0"/>
      <p:bldP spid="45" grpId="0"/>
      <p:bldP spid="46" grpId="0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76202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Bài 3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E383C56-FA86-4FAC-8A48-23CCD1602F70}"/>
              </a:ext>
            </a:extLst>
          </p:cNvPr>
          <p:cNvSpPr txBox="1"/>
          <p:nvPr/>
        </p:nvSpPr>
        <p:spPr>
          <a:xfrm>
            <a:off x="898106" y="1360170"/>
            <a:ext cx="10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36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26F990-5FCB-4FB1-A481-33AAC748AE12}"/>
              </a:ext>
            </a:extLst>
          </p:cNvPr>
          <p:cNvSpPr txBox="1"/>
          <p:nvPr/>
        </p:nvSpPr>
        <p:spPr>
          <a:xfrm>
            <a:off x="898107" y="2223763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 7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AFF7A38-9607-4724-90C2-99C74A34E370}"/>
              </a:ext>
            </a:extLst>
          </p:cNvPr>
          <p:cNvSpPr txBox="1"/>
          <p:nvPr/>
        </p:nvSpPr>
        <p:spPr>
          <a:xfrm>
            <a:off x="898106" y="3087356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43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489C6A6-B8D1-4C87-8D78-4ADDEB5C1364}"/>
              </a:ext>
            </a:extLst>
          </p:cNvPr>
          <p:cNvSpPr txBox="1"/>
          <p:nvPr/>
        </p:nvSpPr>
        <p:spPr>
          <a:xfrm>
            <a:off x="375610" y="1746736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+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D7381054-F6CC-41F3-872D-8E00EB9AF1B4}"/>
              </a:ext>
            </a:extLst>
          </p:cNvPr>
          <p:cNvCxnSpPr/>
          <p:nvPr/>
        </p:nvCxnSpPr>
        <p:spPr>
          <a:xfrm>
            <a:off x="1051560" y="2777490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7B7C9FD-4413-452A-B590-123D18233E67}"/>
              </a:ext>
            </a:extLst>
          </p:cNvPr>
          <p:cNvSpPr txBox="1"/>
          <p:nvPr/>
        </p:nvSpPr>
        <p:spPr>
          <a:xfrm>
            <a:off x="3696027" y="1360170"/>
            <a:ext cx="10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 5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9FA4EE-E025-495C-B1B3-E344BC7EBF1F}"/>
              </a:ext>
            </a:extLst>
          </p:cNvPr>
          <p:cNvSpPr txBox="1"/>
          <p:nvPr/>
        </p:nvSpPr>
        <p:spPr>
          <a:xfrm>
            <a:off x="3696028" y="2223763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48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7390F01-21BD-4132-BA73-AA74467C2344}"/>
              </a:ext>
            </a:extLst>
          </p:cNvPr>
          <p:cNvSpPr txBox="1"/>
          <p:nvPr/>
        </p:nvSpPr>
        <p:spPr>
          <a:xfrm>
            <a:off x="3696027" y="3087356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53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D3B5A07-2075-4C12-8CB3-C229E519927E}"/>
              </a:ext>
            </a:extLst>
          </p:cNvPr>
          <p:cNvSpPr txBox="1"/>
          <p:nvPr/>
        </p:nvSpPr>
        <p:spPr>
          <a:xfrm>
            <a:off x="3173531" y="1746736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+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BBE3301-96BF-457F-A734-C56AF224A9AC}"/>
              </a:ext>
            </a:extLst>
          </p:cNvPr>
          <p:cNvCxnSpPr/>
          <p:nvPr/>
        </p:nvCxnSpPr>
        <p:spPr>
          <a:xfrm>
            <a:off x="3849481" y="2777490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B8261CC-5F8A-4762-8EF6-57CE37C218D1}"/>
              </a:ext>
            </a:extLst>
          </p:cNvPr>
          <p:cNvSpPr txBox="1"/>
          <p:nvPr/>
        </p:nvSpPr>
        <p:spPr>
          <a:xfrm>
            <a:off x="6441557" y="1385220"/>
            <a:ext cx="10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29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45ADDD6-E0E6-4AC6-A099-3CE1AD44CED7}"/>
              </a:ext>
            </a:extLst>
          </p:cNvPr>
          <p:cNvSpPr txBox="1"/>
          <p:nvPr/>
        </p:nvSpPr>
        <p:spPr>
          <a:xfrm>
            <a:off x="6441558" y="2223763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64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1189127-AA3B-4D0B-AE5C-4739B1B8AA5B}"/>
              </a:ext>
            </a:extLst>
          </p:cNvPr>
          <p:cNvSpPr txBox="1"/>
          <p:nvPr/>
        </p:nvSpPr>
        <p:spPr>
          <a:xfrm>
            <a:off x="6441557" y="3087356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93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A05838F-023C-4F0C-B367-C76D1DEFFA11}"/>
              </a:ext>
            </a:extLst>
          </p:cNvPr>
          <p:cNvSpPr txBox="1"/>
          <p:nvPr/>
        </p:nvSpPr>
        <p:spPr>
          <a:xfrm>
            <a:off x="5919061" y="1746736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+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C11F031-5996-4EDA-BB8F-06E6FF848A7A}"/>
              </a:ext>
            </a:extLst>
          </p:cNvPr>
          <p:cNvCxnSpPr/>
          <p:nvPr/>
        </p:nvCxnSpPr>
        <p:spPr>
          <a:xfrm>
            <a:off x="6595011" y="2777490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B29CB54-E2FF-4080-B66B-0515761F0B13}"/>
              </a:ext>
            </a:extLst>
          </p:cNvPr>
          <p:cNvSpPr txBox="1"/>
          <p:nvPr/>
        </p:nvSpPr>
        <p:spPr>
          <a:xfrm>
            <a:off x="920963" y="4745582"/>
            <a:ext cx="10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73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3B507C0-9847-42E0-8CCA-1F84A0756759}"/>
              </a:ext>
            </a:extLst>
          </p:cNvPr>
          <p:cNvSpPr txBox="1"/>
          <p:nvPr/>
        </p:nvSpPr>
        <p:spPr>
          <a:xfrm>
            <a:off x="920964" y="5609175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 6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A8E93CA-5A23-4344-BB26-A6D4F10442A4}"/>
              </a:ext>
            </a:extLst>
          </p:cNvPr>
          <p:cNvSpPr txBox="1"/>
          <p:nvPr/>
        </p:nvSpPr>
        <p:spPr>
          <a:xfrm>
            <a:off x="920966" y="6380165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67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D82EF5B-C38E-4F77-8163-63B03BA67F7F}"/>
              </a:ext>
            </a:extLst>
          </p:cNvPr>
          <p:cNvSpPr txBox="1"/>
          <p:nvPr/>
        </p:nvSpPr>
        <p:spPr>
          <a:xfrm>
            <a:off x="398467" y="5132148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-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32D67BD5-E402-4BBE-80D0-9107D28EBF83}"/>
              </a:ext>
            </a:extLst>
          </p:cNvPr>
          <p:cNvCxnSpPr/>
          <p:nvPr/>
        </p:nvCxnSpPr>
        <p:spPr>
          <a:xfrm>
            <a:off x="1074417" y="6162902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E8BD613-05B8-426E-B251-D45DBCB378C8}"/>
              </a:ext>
            </a:extLst>
          </p:cNvPr>
          <p:cNvSpPr txBox="1"/>
          <p:nvPr/>
        </p:nvSpPr>
        <p:spPr>
          <a:xfrm>
            <a:off x="3696027" y="4745582"/>
            <a:ext cx="11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 82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51E1A52-218A-49FE-B668-10308E0A56A2}"/>
              </a:ext>
            </a:extLst>
          </p:cNvPr>
          <p:cNvSpPr txBox="1"/>
          <p:nvPr/>
        </p:nvSpPr>
        <p:spPr>
          <a:xfrm>
            <a:off x="3849482" y="5609175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57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1A77ED5-9DF9-4467-9EF9-EE4A9236574D}"/>
              </a:ext>
            </a:extLst>
          </p:cNvPr>
          <p:cNvSpPr txBox="1"/>
          <p:nvPr/>
        </p:nvSpPr>
        <p:spPr>
          <a:xfrm>
            <a:off x="3849481" y="6380165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25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0CE99D23-C8DA-48C0-9966-BAD360A36A97}"/>
              </a:ext>
            </a:extLst>
          </p:cNvPr>
          <p:cNvSpPr txBox="1"/>
          <p:nvPr/>
        </p:nvSpPr>
        <p:spPr>
          <a:xfrm>
            <a:off x="3326984" y="5132148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-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FD46EE3F-62E9-441F-A934-CA312DA710ED}"/>
              </a:ext>
            </a:extLst>
          </p:cNvPr>
          <p:cNvCxnSpPr/>
          <p:nvPr/>
        </p:nvCxnSpPr>
        <p:spPr>
          <a:xfrm>
            <a:off x="4002935" y="6162902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F351BB6D-BB99-4EFA-BA36-8D9C30A3ED79}"/>
              </a:ext>
            </a:extLst>
          </p:cNvPr>
          <p:cNvSpPr txBox="1"/>
          <p:nvPr/>
        </p:nvSpPr>
        <p:spPr>
          <a:xfrm>
            <a:off x="6527543" y="4709617"/>
            <a:ext cx="10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91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5CA29472-8C1B-4E95-8454-4E54996BD18E}"/>
              </a:ext>
            </a:extLst>
          </p:cNvPr>
          <p:cNvSpPr txBox="1"/>
          <p:nvPr/>
        </p:nvSpPr>
        <p:spPr>
          <a:xfrm>
            <a:off x="6527544" y="5573210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85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0DBAEB2-19EA-4F93-B74C-F66AB4EE9CFE}"/>
              </a:ext>
            </a:extLst>
          </p:cNvPr>
          <p:cNvSpPr txBox="1"/>
          <p:nvPr/>
        </p:nvSpPr>
        <p:spPr>
          <a:xfrm>
            <a:off x="6527543" y="6395278"/>
            <a:ext cx="104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 6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09054BA7-6385-4627-B329-5D743BD0379F}"/>
              </a:ext>
            </a:extLst>
          </p:cNvPr>
          <p:cNvSpPr txBox="1"/>
          <p:nvPr/>
        </p:nvSpPr>
        <p:spPr>
          <a:xfrm>
            <a:off x="6005047" y="5096183"/>
            <a:ext cx="10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 -</a:t>
            </a:r>
            <a:endParaRPr lang="vi-VN"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FCD16305-800D-46A0-8366-8BC56EF0D33A}"/>
              </a:ext>
            </a:extLst>
          </p:cNvPr>
          <p:cNvCxnSpPr/>
          <p:nvPr/>
        </p:nvCxnSpPr>
        <p:spPr>
          <a:xfrm>
            <a:off x="6680997" y="6126937"/>
            <a:ext cx="78867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1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6B9C0-2261-4B7C-91B3-5D196827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12" y="1592497"/>
            <a:ext cx="7663535" cy="1383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EB3FBD-BBC2-4879-B665-317E67AC1D52}"/>
              </a:ext>
            </a:extLst>
          </p:cNvPr>
          <p:cNvGrpSpPr/>
          <p:nvPr/>
        </p:nvGrpSpPr>
        <p:grpSpPr>
          <a:xfrm>
            <a:off x="989961" y="688741"/>
            <a:ext cx="9660887" cy="954107"/>
            <a:chOff x="974415" y="1327013"/>
            <a:chExt cx="9660887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7F2F15A-E11A-449D-A621-07F509399A9E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9207A1-0A4C-448C-B4A9-E178534089C2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Rô</a:t>
              </a:r>
              <a:r>
                <a:rPr lang="en-US" sz="2800" dirty="0"/>
                <a:t>- 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89 cm, Mi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rô</a:t>
              </a:r>
              <a:r>
                <a:rPr lang="en-US" sz="2800" dirty="0"/>
                <a:t>- </a:t>
              </a:r>
              <a:r>
                <a:rPr lang="en-US" sz="2800" dirty="0" err="1"/>
                <a:t>bốt</a:t>
              </a:r>
              <a:r>
                <a:rPr lang="en-US" sz="2800" dirty="0"/>
                <a:t> 9 cm. </a:t>
              </a:r>
              <a:r>
                <a:rPr lang="en-US" sz="2800" dirty="0" err="1"/>
                <a:t>Hỏi</a:t>
              </a:r>
              <a:r>
                <a:rPr lang="en-US" sz="2800" dirty="0"/>
                <a:t> Mi </a:t>
              </a:r>
              <a:r>
                <a:rPr lang="en-US" sz="2800" dirty="0" err="1"/>
                <a:t>cao</a:t>
              </a:r>
              <a:r>
                <a:rPr lang="en-US" sz="2800" dirty="0"/>
                <a:t> bao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- </a:t>
              </a:r>
              <a:r>
                <a:rPr lang="en-US" sz="2800" dirty="0" err="1"/>
                <a:t>ti</a:t>
              </a:r>
              <a:r>
                <a:rPr lang="en-US" sz="2800" dirty="0"/>
                <a:t>- </a:t>
              </a:r>
              <a:r>
                <a:rPr lang="en-US" sz="2800" dirty="0" err="1"/>
                <a:t>mét</a:t>
              </a:r>
              <a:r>
                <a:rPr lang="en-US" sz="2800" dirty="0"/>
                <a:t> ?</a:t>
              </a:r>
              <a:endParaRPr lang="vi-VN" sz="2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295215-BFE9-4890-BFFD-4222FD25F2C6}"/>
              </a:ext>
            </a:extLst>
          </p:cNvPr>
          <p:cNvSpPr txBox="1"/>
          <p:nvPr/>
        </p:nvSpPr>
        <p:spPr>
          <a:xfrm>
            <a:off x="1061562" y="2976231"/>
            <a:ext cx="4324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          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err="1"/>
              <a:t>Rô-bốt</a:t>
            </a:r>
            <a:r>
              <a:rPr lang="en-US" sz="2800"/>
              <a:t> cao : </a:t>
            </a:r>
            <a:r>
              <a:rPr lang="en-US" sz="2800" dirty="0"/>
              <a:t>89 cm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err="1"/>
              <a:t>hơn</a:t>
            </a:r>
            <a:r>
              <a:rPr lang="en-US" sz="2800"/>
              <a:t> rô-bốt : </a:t>
            </a:r>
            <a:r>
              <a:rPr lang="en-US" sz="2800" dirty="0"/>
              <a:t>9 cm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…? cm</a:t>
            </a:r>
            <a:endParaRPr lang="vi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1A1FC-964B-4D70-B26E-1FED8EAACE55}"/>
              </a:ext>
            </a:extLst>
          </p:cNvPr>
          <p:cNvSpPr txBox="1"/>
          <p:nvPr/>
        </p:nvSpPr>
        <p:spPr>
          <a:xfrm>
            <a:off x="5246998" y="3052872"/>
            <a:ext cx="6235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        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</a:t>
            </a:r>
            <a:r>
              <a:rPr lang="en-US" sz="2800" dirty="0"/>
              <a:t>- </a:t>
            </a:r>
            <a:r>
              <a:rPr lang="en-US" sz="2800" dirty="0" err="1"/>
              <a:t>ti</a:t>
            </a:r>
            <a:r>
              <a:rPr lang="en-US" sz="2800" dirty="0"/>
              <a:t>- 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89 + 9 = 98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  <a:endParaRPr lang="vi-VN"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8D0AD-59C7-4C4D-ACF0-BCFF9DE483DA}"/>
              </a:ext>
            </a:extLst>
          </p:cNvPr>
          <p:cNvCxnSpPr/>
          <p:nvPr/>
        </p:nvCxnSpPr>
        <p:spPr>
          <a:xfrm>
            <a:off x="5401454" y="3052872"/>
            <a:ext cx="0" cy="32639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9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6199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Bài 4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zBài giải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0" y="2158691"/>
            <a:ext cx="117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Mi cao số xăng-ti-mét là :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255BCFA-48FA-41C2-897A-D6AEAAACE2C5}"/>
              </a:ext>
            </a:extLst>
          </p:cNvPr>
          <p:cNvSpPr txBox="1"/>
          <p:nvPr/>
        </p:nvSpPr>
        <p:spPr>
          <a:xfrm>
            <a:off x="898107" y="2989748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89 + 9 = 98 ( cm )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42283BA-A67C-4933-A5B4-8BD12BE9A2F8}"/>
              </a:ext>
            </a:extLst>
          </p:cNvPr>
          <p:cNvSpPr txBox="1"/>
          <p:nvPr/>
        </p:nvSpPr>
        <p:spPr>
          <a:xfrm>
            <a:off x="-171445" y="3823913"/>
            <a:ext cx="826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Đáp số : 98 cm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6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811D3B-B7E8-4DBE-B231-B247FE33F535}"/>
              </a:ext>
            </a:extLst>
          </p:cNvPr>
          <p:cNvGrpSpPr/>
          <p:nvPr/>
        </p:nvGrpSpPr>
        <p:grpSpPr>
          <a:xfrm>
            <a:off x="956165" y="485431"/>
            <a:ext cx="9660887" cy="954107"/>
            <a:chOff x="974415" y="1327013"/>
            <a:chExt cx="9660887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5BEC03-EB04-42AE-B67C-0233C4EC9BEE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4E3AD8-477B-4167-AD4E-315CA050AAEF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kiến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chỗ</a:t>
              </a:r>
              <a:r>
                <a:rPr lang="en-US" sz="2800" dirty="0"/>
                <a:t> </a:t>
              </a:r>
              <a:r>
                <a:rPr lang="en-US" sz="2800" dirty="0" err="1"/>
                <a:t>miếng</a:t>
              </a:r>
              <a:r>
                <a:rPr lang="en-US" sz="2800" dirty="0"/>
                <a:t> </a:t>
              </a:r>
              <a:r>
                <a:rPr lang="en-US" sz="2800" dirty="0" err="1"/>
                <a:t>bánh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: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1FDFD5-6D6F-44AE-BEDC-01579C106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30" y="1370825"/>
            <a:ext cx="6767513" cy="3879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0FF60F-1B13-4D6D-8050-F4D7BB392C58}"/>
              </a:ext>
            </a:extLst>
          </p:cNvPr>
          <p:cNvGrpSpPr/>
          <p:nvPr/>
        </p:nvGrpSpPr>
        <p:grpSpPr>
          <a:xfrm>
            <a:off x="816793" y="1472850"/>
            <a:ext cx="1323009" cy="523220"/>
            <a:chOff x="848691" y="1891144"/>
            <a:chExt cx="1323009" cy="523220"/>
          </a:xfrm>
        </p:grpSpPr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AFC9C764-E581-47D7-8459-3600AC417365}"/>
                </a:ext>
              </a:extLst>
            </p:cNvPr>
            <p:cNvSpPr/>
            <p:nvPr/>
          </p:nvSpPr>
          <p:spPr>
            <a:xfrm>
              <a:off x="1292235" y="1948037"/>
              <a:ext cx="73659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3F3DF7-7649-416F-8E5A-6C54A73FFF16}"/>
                </a:ext>
              </a:extLst>
            </p:cNvPr>
            <p:cNvSpPr txBox="1"/>
            <p:nvPr/>
          </p:nvSpPr>
          <p:spPr>
            <a:xfrm>
              <a:off x="848691" y="1891144"/>
              <a:ext cx="13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a) </a:t>
              </a: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  <a:endParaRPr lang="vi-VN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2D9652-3F84-4CCA-95AA-30C1D3176119}"/>
              </a:ext>
            </a:extLst>
          </p:cNvPr>
          <p:cNvGrpSpPr/>
          <p:nvPr/>
        </p:nvGrpSpPr>
        <p:grpSpPr>
          <a:xfrm>
            <a:off x="816793" y="1834256"/>
            <a:ext cx="3283900" cy="1305101"/>
            <a:chOff x="873761" y="2214337"/>
            <a:chExt cx="3283900" cy="13051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B864B-3751-47F2-83E7-0EF688C1096F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VN" sz="2800" dirty="0"/>
                <a:t>- Đường đi ABC dài          cm.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981008BB-2994-444E-800E-B5F827996CBD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63D53E-C57A-46B0-A67B-CE9BE4DB770F}"/>
              </a:ext>
            </a:extLst>
          </p:cNvPr>
          <p:cNvGrpSpPr/>
          <p:nvPr/>
        </p:nvGrpSpPr>
        <p:grpSpPr>
          <a:xfrm>
            <a:off x="816793" y="3310750"/>
            <a:ext cx="3283900" cy="1305101"/>
            <a:chOff x="873761" y="2214337"/>
            <a:chExt cx="3283900" cy="13051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E2F07B-58FB-449F-99DA-5BE966990D69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VN" sz="2800" dirty="0"/>
                <a:t>- Đường đi MNPQ dài          cm.</a:t>
              </a:r>
            </a:p>
          </p:txBody>
        </p:sp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A07F4D3A-2D07-45E7-9650-AC371BBD2B6D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0745EF6-60D1-496A-A338-BA736C2E27A7}"/>
              </a:ext>
            </a:extLst>
          </p:cNvPr>
          <p:cNvSpPr txBox="1"/>
          <p:nvPr/>
        </p:nvSpPr>
        <p:spPr>
          <a:xfrm>
            <a:off x="845851" y="4856899"/>
            <a:ext cx="352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C466F22-415C-43F5-B3DB-FB207AFE656F}"/>
              </a:ext>
            </a:extLst>
          </p:cNvPr>
          <p:cNvSpPr/>
          <p:nvPr/>
        </p:nvSpPr>
        <p:spPr>
          <a:xfrm>
            <a:off x="4581666" y="5333952"/>
            <a:ext cx="6586577" cy="962453"/>
          </a:xfrm>
          <a:prstGeom prst="roundRect">
            <a:avLst/>
          </a:prstGeom>
          <a:solidFill>
            <a:srgbClr val="D8F3FC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F8108-9EB1-47C2-BF9F-D44DD26599D6}"/>
              </a:ext>
            </a:extLst>
          </p:cNvPr>
          <p:cNvSpPr txBox="1"/>
          <p:nvPr/>
        </p:nvSpPr>
        <p:spPr>
          <a:xfrm>
            <a:off x="4632990" y="5632839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/>
              <a:t>ABC = AB + BC = 52 cm + 38 cm = </a:t>
            </a:r>
            <a:r>
              <a:rPr lang="en-VN" sz="2400" dirty="0">
                <a:solidFill>
                  <a:srgbClr val="FF0000"/>
                </a:solidFill>
              </a:rPr>
              <a:t>90</a:t>
            </a:r>
            <a:r>
              <a:rPr lang="en-VN" sz="2400" dirty="0"/>
              <a:t> cm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96DDDF66-F118-4ABD-8EA7-F9802F9C30F2}"/>
              </a:ext>
            </a:extLst>
          </p:cNvPr>
          <p:cNvSpPr/>
          <p:nvPr/>
        </p:nvSpPr>
        <p:spPr>
          <a:xfrm>
            <a:off x="1580084" y="250309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A6B816-D7AF-4311-8BFD-4C4E170E8651}"/>
              </a:ext>
            </a:extLst>
          </p:cNvPr>
          <p:cNvSpPr txBox="1"/>
          <p:nvPr/>
        </p:nvSpPr>
        <p:spPr>
          <a:xfrm>
            <a:off x="4897331" y="5465408"/>
            <a:ext cx="648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MNPQ = MN + NP + PQ </a:t>
            </a:r>
          </a:p>
          <a:p>
            <a:r>
              <a:rPr lang="en-VN" sz="2400" dirty="0"/>
              <a:t>            = 39 cm + 23 cm + 35 cm = </a:t>
            </a:r>
            <a:r>
              <a:rPr lang="en-VN" sz="2400" dirty="0">
                <a:solidFill>
                  <a:srgbClr val="FF0000"/>
                </a:solidFill>
              </a:rPr>
              <a:t>97</a:t>
            </a:r>
            <a:r>
              <a:rPr lang="en-VN" sz="2400" dirty="0"/>
              <a:t> cm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A2515247-15B5-40B1-A5F6-B56BC1A72E3B}"/>
              </a:ext>
            </a:extLst>
          </p:cNvPr>
          <p:cNvSpPr/>
          <p:nvPr/>
        </p:nvSpPr>
        <p:spPr>
          <a:xfrm>
            <a:off x="1580084" y="39795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97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0E459-F733-4F30-B320-89E4054A3630}"/>
              </a:ext>
            </a:extLst>
          </p:cNvPr>
          <p:cNvSpPr txBox="1"/>
          <p:nvPr/>
        </p:nvSpPr>
        <p:spPr>
          <a:xfrm>
            <a:off x="4632989" y="5650073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</a:t>
            </a:r>
            <a:r>
              <a:rPr lang="en-VN" sz="2400" dirty="0"/>
              <a:t>ường ABC ngắn hơn MNPQ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7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553142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6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8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5690173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97900" y="108210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97900" y="1200720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97900" y="2995079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1110600" y="3995301"/>
            <a:ext cx="868447" cy="90227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6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30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6" cy="702664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8" y="354620"/>
            <a:ext cx="989040" cy="1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837650" y="2290066"/>
            <a:ext cx="6548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404802" y="5656957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314930" y="4659024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837650" y="2290066"/>
            <a:ext cx="65489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+ 8 = 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412 L -0.15247 -0.3222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12995 -0.49607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690577" y="1576748"/>
            <a:ext cx="8856921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022108" y="153947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457473" y="2802804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3B2C08-9211-4D0D-8BBD-82C677D298D5}"/>
              </a:ext>
            </a:extLst>
          </p:cNvPr>
          <p:cNvCxnSpPr>
            <a:cxnSpLocks/>
          </p:cNvCxnSpPr>
          <p:nvPr/>
        </p:nvCxnSpPr>
        <p:spPr>
          <a:xfrm flipH="1">
            <a:off x="2786550" y="2668621"/>
            <a:ext cx="1119549" cy="7107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44029A-E32A-459D-BF4D-FD16F06A6206}"/>
              </a:ext>
            </a:extLst>
          </p:cNvPr>
          <p:cNvCxnSpPr>
            <a:cxnSpLocks/>
          </p:cNvCxnSpPr>
          <p:nvPr/>
        </p:nvCxnSpPr>
        <p:spPr>
          <a:xfrm flipH="1">
            <a:off x="4363257" y="3280202"/>
            <a:ext cx="972574" cy="83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4CE0BD-DD73-4FA0-B188-4B95E9EDE443}"/>
              </a:ext>
            </a:extLst>
          </p:cNvPr>
          <p:cNvCxnSpPr>
            <a:cxnSpLocks/>
          </p:cNvCxnSpPr>
          <p:nvPr/>
        </p:nvCxnSpPr>
        <p:spPr>
          <a:xfrm flipH="1">
            <a:off x="5314565" y="2724578"/>
            <a:ext cx="546514" cy="5768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EA1EC95-3302-49DF-BAF2-D91FCAA3B0E5}"/>
              </a:ext>
            </a:extLst>
          </p:cNvPr>
          <p:cNvCxnSpPr>
            <a:cxnSpLocks/>
          </p:cNvCxnSpPr>
          <p:nvPr/>
        </p:nvCxnSpPr>
        <p:spPr>
          <a:xfrm flipH="1" flipV="1">
            <a:off x="5837688" y="2719484"/>
            <a:ext cx="80463" cy="3305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C53A43A-C2B0-4E87-9BE3-0B07B4550CBF}"/>
              </a:ext>
            </a:extLst>
          </p:cNvPr>
          <p:cNvSpPr/>
          <p:nvPr/>
        </p:nvSpPr>
        <p:spPr>
          <a:xfrm>
            <a:off x="6606158" y="2594344"/>
            <a:ext cx="1083726" cy="962065"/>
          </a:xfrm>
          <a:custGeom>
            <a:avLst/>
            <a:gdLst>
              <a:gd name="connsiteX0" fmla="*/ 7293 w 1083726"/>
              <a:gd name="connsiteY0" fmla="*/ 0 h 962065"/>
              <a:gd name="connsiteX1" fmla="*/ 113619 w 1083726"/>
              <a:gd name="connsiteY1" fmla="*/ 648586 h 962065"/>
              <a:gd name="connsiteX2" fmla="*/ 794102 w 1083726"/>
              <a:gd name="connsiteY2" fmla="*/ 202019 h 962065"/>
              <a:gd name="connsiteX3" fmla="*/ 677144 w 1083726"/>
              <a:gd name="connsiteY3" fmla="*/ 914400 h 962065"/>
              <a:gd name="connsiteX4" fmla="*/ 1006754 w 1083726"/>
              <a:gd name="connsiteY4" fmla="*/ 637954 h 962065"/>
              <a:gd name="connsiteX5" fmla="*/ 985489 w 1083726"/>
              <a:gd name="connsiteY5" fmla="*/ 669851 h 96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726" h="962065">
                <a:moveTo>
                  <a:pt x="7293" y="0"/>
                </a:moveTo>
                <a:cubicBezTo>
                  <a:pt x="-5112" y="307458"/>
                  <a:pt x="-17516" y="614916"/>
                  <a:pt x="113619" y="648586"/>
                </a:cubicBezTo>
                <a:cubicBezTo>
                  <a:pt x="244754" y="682256"/>
                  <a:pt x="700181" y="157717"/>
                  <a:pt x="794102" y="202019"/>
                </a:cubicBezTo>
                <a:cubicBezTo>
                  <a:pt x="888023" y="246321"/>
                  <a:pt x="641702" y="841744"/>
                  <a:pt x="677144" y="914400"/>
                </a:cubicBezTo>
                <a:cubicBezTo>
                  <a:pt x="712586" y="987056"/>
                  <a:pt x="955363" y="678712"/>
                  <a:pt x="1006754" y="637954"/>
                </a:cubicBezTo>
                <a:cubicBezTo>
                  <a:pt x="1058145" y="597196"/>
                  <a:pt x="1160926" y="1364512"/>
                  <a:pt x="985489" y="669851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F135040-A5F6-44BE-AF0E-96FFCFFE2C82}"/>
              </a:ext>
            </a:extLst>
          </p:cNvPr>
          <p:cNvSpPr/>
          <p:nvPr/>
        </p:nvSpPr>
        <p:spPr>
          <a:xfrm>
            <a:off x="8272130" y="2628052"/>
            <a:ext cx="1186056" cy="11146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438FA1-3FFE-439D-808D-5285705BC42F}"/>
              </a:ext>
            </a:extLst>
          </p:cNvPr>
          <p:cNvSpPr txBox="1"/>
          <p:nvPr/>
        </p:nvSpPr>
        <p:spPr>
          <a:xfrm>
            <a:off x="2886788" y="3742660"/>
            <a:ext cx="79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59DB0D-87FD-43E2-9023-785B717B80F3}"/>
              </a:ext>
            </a:extLst>
          </p:cNvPr>
          <p:cNvSpPr txBox="1"/>
          <p:nvPr/>
        </p:nvSpPr>
        <p:spPr>
          <a:xfrm>
            <a:off x="4796611" y="3702871"/>
            <a:ext cx="79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E3E257-06AF-4E52-927F-42FBBABA0867}"/>
              </a:ext>
            </a:extLst>
          </p:cNvPr>
          <p:cNvSpPr txBox="1"/>
          <p:nvPr/>
        </p:nvSpPr>
        <p:spPr>
          <a:xfrm>
            <a:off x="6864367" y="3650437"/>
            <a:ext cx="79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FDBAA7-C2CB-4E52-BD5E-6C1FF8153C09}"/>
              </a:ext>
            </a:extLst>
          </p:cNvPr>
          <p:cNvSpPr txBox="1"/>
          <p:nvPr/>
        </p:nvSpPr>
        <p:spPr>
          <a:xfrm>
            <a:off x="8549325" y="3668175"/>
            <a:ext cx="79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3064125" y="229006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100- 56 = 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517596" y="5700969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72642" y="4661478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954244" y="2252722"/>
            <a:ext cx="6096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+ 15 – 6 =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694 -0.3013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1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49 -0.48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556</Words>
  <Application>Microsoft Office PowerPoint</Application>
  <PresentationFormat>Màn hình rộng</PresentationFormat>
  <Paragraphs>162</Paragraphs>
  <Slides>20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HP001 5 hàng</vt:lpstr>
      <vt:lpstr>UTM Avo</vt:lpstr>
      <vt:lpstr>Office Theme</vt:lpstr>
      <vt:lpstr>5_Office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22</cp:revision>
  <dcterms:created xsi:type="dcterms:W3CDTF">2021-07-24T01:07:49Z</dcterms:created>
  <dcterms:modified xsi:type="dcterms:W3CDTF">2022-01-05T04:14:46Z</dcterms:modified>
</cp:coreProperties>
</file>